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7.png" ContentType="image/png"/>
  <Override PartName="/ppt/media/image3.png" ContentType="image/png"/>
  <Override PartName="/ppt/media/image22.png" ContentType="image/png"/>
  <Override PartName="/ppt/media/image16.png" ContentType="image/png"/>
  <Override PartName="/ppt/media/image12.png" ContentType="image/png"/>
  <Override PartName="/ppt/media/image8.png" ContentType="image/png"/>
  <Override PartName="/ppt/media/image4.png" ContentType="image/png"/>
  <Override PartName="/ppt/media/image17.png" ContentType="image/png"/>
  <Override PartName="/ppt/media/image13.png" ContentType="image/png"/>
  <Override PartName="/ppt/media/image9.png" ContentType="image/png"/>
  <Override PartName="/ppt/media/image5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0.png" ContentType="image/png"/>
  <Override PartName="/ppt/media/image6.png" ContentType="image/png"/>
  <Override PartName="/ppt/media/image2.png" ContentType="image/png"/>
  <Override PartName="/ppt/media/image21.png" ContentType="image/png"/>
  <Override PartName="/ppt/media/image19.png" ContentType="image/png"/>
  <Override PartName="/ppt/media/image15.png" ContentType="image/png"/>
  <Override PartName="/ppt/slideLayouts/slideLayout28.xml" ContentType="application/vnd.openxmlformats-officedocument.presentationml.slideLayout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1.xml.rels" ContentType="application/vnd.openxmlformats-package.relationships+xml"/>
  <Override PartName="/ppt/slides/_rels/slide31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3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&lt;header&gt;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 sz="1400"/>
              <a:t>&lt;date/time&gt;</a:t>
            </a:r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 sz="1400"/>
              <a:t>&lt;footer&gt;</a:t>
            </a:r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F1E14131-81E1-4131-B1E1-21D1D1614131}" type="slidenum">
              <a:rPr lang="en-US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E13151-1121-4141-A1C1-912181D13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C1F1E1-2101-41A1-91D1-11811111C15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85800" y="2854800"/>
            <a:ext cx="7772040" cy="1298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20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746280"/>
            <a:ext cx="7772040" cy="3406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8580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12981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7760" y="353268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7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7760" y="2854800"/>
            <a:ext cx="379224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85800" y="3532680"/>
            <a:ext cx="7771320" cy="618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746280"/>
            <a:ext cx="777204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ff0000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A1F191-61E1-41A1-9191-91612151614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4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440" y="4443840"/>
            <a:ext cx="4820760" cy="1606680"/>
          </a:xfrm>
          <a:prstGeom prst="rect">
            <a:avLst/>
          </a:prstGeom>
        </p:spPr>
      </p:pic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85800" y="2854800"/>
            <a:ext cx="7772040" cy="1298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Arial Black"/>
              </a:rPr>
              <a:t>Seventh Outline LevelClick to edit Master subtitle style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Arial Black"/>
              </a:rPr>
              <a:t>Click to edit the title text formatClick to edit Master title style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912101-1101-41C1-A191-71E19101D1A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171720" y="216000"/>
            <a:ext cx="8832600" cy="55339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 Black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Arial Black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Arial Black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rial Black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Arial Black"/>
              </a:rPr>
              <a:t>Fifth level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7/18/12</a:t>
            </a:r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ftr"/>
          </p:nvPr>
        </p:nvSpPr>
        <p:spPr>
          <a:xfrm>
            <a:off x="2396880" y="6356520"/>
            <a:ext cx="4373640" cy="3646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B18131-81A1-4141-81D1-B101F171C151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79" name="CustomShape 5"/>
          <p:cNvSpPr/>
          <p:nvPr/>
        </p:nvSpPr>
        <p:spPr>
          <a:xfrm>
            <a:off x="0" y="5893200"/>
            <a:ext cx="9143640" cy="96444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Arial Black"/>
              </a:rPr>
              <a:t>Seventh Outline LevelHEADER</a:t>
            </a:r>
            <a:endParaRPr/>
          </a:p>
        </p:txBody>
      </p:sp>
      <p:sp>
        <p:nvSpPr>
          <p:cNvPr id="81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ff0000"/>
                </a:solidFill>
                <a:latin typeface="DIN Black"/>
              </a:rPr>
              <a:t>MAD about SMS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Mobile App Distribution using Twilio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
</a:t>
            </a:r>
            <a:r>
              <a:rPr lang="en-US" sz="3200">
                <a:solidFill>
                  <a:srgbClr val="808080"/>
                </a:solidFill>
                <a:latin typeface="DIN-Bold"/>
              </a:rPr>
              <a:t>Rob Spectre, Dir. Devangelism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@dn0t – rspectre@twilio.com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18530">
                <a:solidFill>
                  <a:srgbClr val="ffffff"/>
                </a:solidFill>
                <a:latin typeface="DIN-Bold"/>
              </a:rPr>
              <a:t>RED SOX NEED THE HELP</a:t>
            </a:r>
            <a:endParaRPr/>
          </a:p>
        </p:txBody>
      </p:sp>
      <p:pic>
        <p:nvPicPr>
          <p:cNvPr descr="" id="15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8000" cy="585216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O HAI.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5680">
                <a:solidFill>
                  <a:srgbClr val="ffffff"/>
                </a:solidFill>
                <a:latin typeface="DIN-Bold"/>
              </a:rPr>
              <a:t>(AND WE MAKE YOUR PHONE RING TOO)</a:t>
            </a:r>
            <a:endParaRPr/>
          </a:p>
        </p:txBody>
      </p:sp>
      <p:pic>
        <p:nvPicPr>
          <p:cNvPr descr="" id="16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884160" y="600480"/>
            <a:ext cx="7619760" cy="397152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LET ME BRING YOU UP TO SPEED</a:t>
            </a:r>
            <a:endParaRPr/>
          </a:p>
        </p:txBody>
      </p:sp>
      <p:pic>
        <p:nvPicPr>
          <p:cNvPr descr="" id="16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48640"/>
            <a:ext cx="9144000" cy="513864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HOW IT WORKS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HOW DO YOU LIKE THEM APPLES?</a:t>
            </a:r>
            <a:endParaRPr/>
          </a:p>
        </p:txBody>
      </p:sp>
      <p:pic>
        <p:nvPicPr>
          <p:cNvPr descr="" id="16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" y="656640"/>
            <a:ext cx="9021600" cy="448056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DOWNLOAD!</a:t>
            </a:r>
            <a:endParaRPr/>
          </a:p>
        </p:txBody>
      </p:sp>
      <p:pic>
        <p:nvPicPr>
          <p:cNvPr descr="" id="16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2160" y="0"/>
            <a:ext cx="4639680" cy="585216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FIVE STAR EXPERIENCE</a:t>
            </a:r>
            <a:endParaRPr/>
          </a:p>
        </p:txBody>
      </p:sp>
      <p:pic>
        <p:nvPicPr>
          <p:cNvPr descr="" id="17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43600" y="0"/>
            <a:ext cx="4456800" cy="585216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DO IT LIVE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KEY BENEFITS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HOLY BISCUITS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DELIVERY IS CERTAIN</a:t>
            </a:r>
            <a:endParaRPr/>
          </a:p>
        </p:txBody>
      </p:sp>
      <p:pic>
        <p:nvPicPr>
          <p:cNvPr descr="" id="17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40" y="585360"/>
            <a:ext cx="9123480" cy="508392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1 CENT.  CHEAP!</a:t>
            </a:r>
            <a:endParaRPr/>
          </a:p>
        </p:txBody>
      </p:sp>
      <p:pic>
        <p:nvPicPr>
          <p:cNvPr descr="" id="1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31720" y="0"/>
            <a:ext cx="4480560" cy="585216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SIMPLE AS a</a:t>
            </a:r>
            <a:r>
              <a:rPr lang="en-US" sz="5400">
                <a:solidFill>
                  <a:srgbClr val="ffffff"/>
                </a:solidFill>
                <a:latin typeface="DIN-Bold"/>
              </a:rPr>
              <a:t>2</a:t>
            </a:r>
            <a:r>
              <a:rPr lang="en-US" sz="5400">
                <a:solidFill>
                  <a:srgbClr val="ffffff"/>
                </a:solidFill>
                <a:latin typeface="DIN-Bold"/>
              </a:rPr>
              <a:t> + b</a:t>
            </a:r>
            <a:r>
              <a:rPr lang="en-US" sz="5400">
                <a:solidFill>
                  <a:srgbClr val="ffffff"/>
                </a:solidFill>
                <a:latin typeface="DIN-Bold"/>
              </a:rPr>
              <a:t>2</a:t>
            </a:r>
            <a:endParaRPr/>
          </a:p>
        </p:txBody>
      </p:sp>
      <p:pic>
        <p:nvPicPr>
          <p:cNvPr descr="" id="17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4280"/>
            <a:ext cx="9144000" cy="553356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PRO TIPS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MORE THAN JUST INVITATIONS</a:t>
            </a:r>
            <a:endParaRPr/>
          </a:p>
        </p:txBody>
      </p:sp>
      <p:pic>
        <p:nvPicPr>
          <p:cNvPr descr="" id="18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200" y="548640"/>
            <a:ext cx="9151200" cy="530352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DIN-Bold"/>
              </a:rPr>
              <a:t>YOUR CREATIVES WANT SMS</a:t>
            </a:r>
            <a:endParaRPr/>
          </a:p>
        </p:txBody>
      </p:sp>
      <p:pic>
        <p:nvPicPr>
          <p:cNvPr descr="" id="18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005840"/>
            <a:ext cx="9143640" cy="420624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DIN-Bold"/>
              </a:rPr>
              <a:t>REACH OUT AND TOUCH SOMEONE</a:t>
            </a:r>
            <a:endParaRPr/>
          </a:p>
        </p:txBody>
      </p:sp>
      <p:pic>
        <p:nvPicPr>
          <p:cNvPr descr="" id="18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720" y="0"/>
            <a:ext cx="4552560" cy="5852160"/>
          </a:xfrm>
          <a:prstGeom prst="rect">
            <a:avLst/>
          </a:prstGeom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22160" y="2751840"/>
            <a:ext cx="7772040" cy="1361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DIN Black"/>
              </a:rPr>
              <a:t>CASE STUDIES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PATH</a:t>
            </a:r>
            <a:endParaRPr/>
          </a:p>
        </p:txBody>
      </p:sp>
      <p:pic>
        <p:nvPicPr>
          <p:cNvPr descr="" id="18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5600" y="72000"/>
            <a:ext cx="7467120" cy="5760720"/>
          </a:xfrm>
          <a:prstGeom prst="rect">
            <a:avLst/>
          </a:prstGeom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BELLY</a:t>
            </a:r>
            <a:endParaRPr/>
          </a:p>
        </p:txBody>
      </p:sp>
      <p:pic>
        <p:nvPicPr>
          <p:cNvPr descr="" id="19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91440"/>
            <a:ext cx="7589520" cy="54864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CALCULATED TALES</a:t>
            </a:r>
            <a:endParaRPr/>
          </a:p>
        </p:txBody>
      </p:sp>
      <p:pic>
        <p:nvPicPr>
          <p:cNvPr descr="" id="12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83200" y="0"/>
            <a:ext cx="4377600" cy="5838480"/>
          </a:xfrm>
          <a:prstGeom prst="rect">
            <a:avLst/>
          </a:prstGeom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171720" y="5942160"/>
            <a:ext cx="8832600" cy="9158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DIN-Bold"/>
              </a:rPr>
              <a:t>SIDECAR</a:t>
            </a:r>
            <a:endParaRPr/>
          </a:p>
        </p:txBody>
      </p:sp>
      <p:pic>
        <p:nvPicPr>
          <p:cNvPr descr="" id="19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47880"/>
            <a:ext cx="6309360" cy="5621400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39320" y="1076760"/>
            <a:ext cx="9004320" cy="1850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ff0000"/>
                </a:solidFill>
                <a:latin typeface="DIN Black"/>
              </a:rPr>
              <a:t>THANK YOU</a:t>
            </a:r>
            <a:endParaRPr/>
          </a:p>
        </p:txBody>
      </p:sp>
      <p:sp>
        <p:nvSpPr>
          <p:cNvPr id="194" name="TextShape 2"/>
          <p:cNvSpPr txBox="1"/>
          <p:nvPr/>
        </p:nvSpPr>
        <p:spPr>
          <a:xfrm>
            <a:off x="685800" y="2589480"/>
            <a:ext cx="7772040" cy="18910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github.com/RobSpectre/Talks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08080"/>
                </a:solidFill>
                <a:latin typeface="DIN-Bold"/>
              </a:rPr>
              <a:t>@dn0t – rspectre@twilio.com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THE HORROR , THE HUMANITY</a:t>
            </a:r>
            <a:endParaRPr/>
          </a:p>
        </p:txBody>
      </p:sp>
      <p:pic>
        <p:nvPicPr>
          <p:cNvPr descr="" id="12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464840"/>
            <a:ext cx="9143640" cy="399096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CIRCLES, AW YEAH.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457200" y="1280160"/>
            <a:ext cx="2651760" cy="2651760"/>
          </a:xfrm>
          <a:prstGeom prst="ellipse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iOS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5760720" y="1280160"/>
            <a:ext cx="2651760" cy="2651760"/>
          </a:xfrm>
          <a:prstGeom prst="ellipse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Android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1097280" y="-91440"/>
            <a:ext cx="1828800" cy="182880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v4</a:t>
            </a:r>
            <a:endParaRPr/>
          </a:p>
        </p:txBody>
      </p:sp>
      <p:sp>
        <p:nvSpPr>
          <p:cNvPr id="130" name="CustomShape 5"/>
          <p:cNvSpPr/>
          <p:nvPr/>
        </p:nvSpPr>
        <p:spPr>
          <a:xfrm>
            <a:off x="2011680" y="2743200"/>
            <a:ext cx="2651760" cy="26517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v5</a:t>
            </a:r>
            <a:endParaRPr/>
          </a:p>
        </p:txBody>
      </p:sp>
      <p:sp>
        <p:nvSpPr>
          <p:cNvPr id="131" name="CustomShape 6"/>
          <p:cNvSpPr/>
          <p:nvPr/>
        </p:nvSpPr>
        <p:spPr>
          <a:xfrm>
            <a:off x="457200" y="3474720"/>
            <a:ext cx="1280160" cy="118872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v6</a:t>
            </a:r>
            <a:endParaRPr/>
          </a:p>
        </p:txBody>
      </p:sp>
      <p:sp>
        <p:nvSpPr>
          <p:cNvPr id="132" name="CustomShape 7"/>
          <p:cNvSpPr/>
          <p:nvPr/>
        </p:nvSpPr>
        <p:spPr>
          <a:xfrm>
            <a:off x="7406640" y="457200"/>
            <a:ext cx="1188720" cy="118872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1400">
                <a:latin typeface="DIN-BoldAlternate"/>
              </a:rPr>
              <a:t>Gingerbread</a:t>
            </a:r>
            <a:endParaRPr/>
          </a:p>
        </p:txBody>
      </p:sp>
      <p:sp>
        <p:nvSpPr>
          <p:cNvPr id="133" name="CustomShape 8"/>
          <p:cNvSpPr/>
          <p:nvPr/>
        </p:nvSpPr>
        <p:spPr>
          <a:xfrm>
            <a:off x="6583680" y="3290400"/>
            <a:ext cx="2651760" cy="26517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2800">
                <a:latin typeface="DIN-BoldAlternate"/>
              </a:rPr>
              <a:t>Honeycomb</a:t>
            </a:r>
            <a:endParaRPr/>
          </a:p>
        </p:txBody>
      </p:sp>
      <p:sp>
        <p:nvSpPr>
          <p:cNvPr id="134" name="CustomShape 9"/>
          <p:cNvSpPr/>
          <p:nvPr/>
        </p:nvSpPr>
        <p:spPr>
          <a:xfrm>
            <a:off x="4846320" y="365760"/>
            <a:ext cx="1737360" cy="1737360"/>
          </a:xfrm>
          <a:prstGeom prst="ellipse">
            <a:avLst/>
          </a:prstGeom>
          <a:solidFill>
            <a:srgbClr val="cccccc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2800">
                <a:latin typeface="DIN-BoldAlternate"/>
              </a:rPr>
              <a:t>ICS</a:t>
            </a:r>
            <a:endParaRPr/>
          </a:p>
        </p:txBody>
      </p:sp>
      <p:sp>
        <p:nvSpPr>
          <p:cNvPr id="135" name="CustomShape 10"/>
          <p:cNvSpPr/>
          <p:nvPr/>
        </p:nvSpPr>
        <p:spPr>
          <a:xfrm>
            <a:off x="640080" y="1554480"/>
            <a:ext cx="2651760" cy="265176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Default</a:t>
            </a:r>
            <a:endParaRPr/>
          </a:p>
        </p:txBody>
      </p:sp>
      <p:sp>
        <p:nvSpPr>
          <p:cNvPr id="136" name="CustomShape 11"/>
          <p:cNvSpPr/>
          <p:nvPr/>
        </p:nvSpPr>
        <p:spPr>
          <a:xfrm>
            <a:off x="5760720" y="914400"/>
            <a:ext cx="2651760" cy="265176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800">
                <a:latin typeface="DIN-BoldAlternate"/>
              </a:rPr>
              <a:t>Gmail</a:t>
            </a:r>
            <a:endParaRPr/>
          </a:p>
        </p:txBody>
      </p:sp>
      <p:sp>
        <p:nvSpPr>
          <p:cNvPr id="137" name="CustomShape 12"/>
          <p:cNvSpPr/>
          <p:nvPr/>
        </p:nvSpPr>
        <p:spPr>
          <a:xfrm>
            <a:off x="2926080" y="1371600"/>
            <a:ext cx="1920240" cy="2011680"/>
          </a:xfrm>
          <a:prstGeom prst="ellipse">
            <a:avLst/>
          </a:prstGeom>
          <a:solidFill>
            <a:srgbClr val="b84747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2600">
                <a:latin typeface="DIN-BoldAlternate"/>
              </a:rPr>
              <a:t>Sparrow</a:t>
            </a:r>
            <a:endParaRPr/>
          </a:p>
        </p:txBody>
      </p:sp>
      <p:sp>
        <p:nvSpPr>
          <p:cNvPr id="138" name="CustomShape 13"/>
          <p:cNvSpPr/>
          <p:nvPr/>
        </p:nvSpPr>
        <p:spPr>
          <a:xfrm>
            <a:off x="2926080" y="1371600"/>
            <a:ext cx="5120640" cy="274320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5400">
                <a:latin typeface="DIN-BoldAlternate"/>
              </a:rPr>
              <a:t>Twitter</a:t>
            </a:r>
            <a:endParaRPr/>
          </a:p>
        </p:txBody>
      </p:sp>
      <p:sp>
        <p:nvSpPr>
          <p:cNvPr id="139" name="CustomShape 14"/>
          <p:cNvSpPr/>
          <p:nvPr/>
        </p:nvSpPr>
        <p:spPr>
          <a:xfrm>
            <a:off x="3291840" y="3840480"/>
            <a:ext cx="2377440" cy="237744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3200">
                <a:latin typeface="DIN-BoldAlternate"/>
              </a:rPr>
              <a:t>Tweetbot</a:t>
            </a:r>
            <a:endParaRPr/>
          </a:p>
        </p:txBody>
      </p:sp>
      <p:sp>
        <p:nvSpPr>
          <p:cNvPr id="140" name="CustomShape 15"/>
          <p:cNvSpPr/>
          <p:nvPr/>
        </p:nvSpPr>
        <p:spPr>
          <a:xfrm>
            <a:off x="5852160" y="4937760"/>
            <a:ext cx="1463040" cy="155448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3200">
                <a:latin typeface="DIN-BoldAlternate"/>
              </a:rPr>
              <a:t>Plume</a:t>
            </a:r>
            <a:endParaRPr/>
          </a:p>
        </p:txBody>
      </p:sp>
      <p:sp>
        <p:nvSpPr>
          <p:cNvPr id="141" name="CustomShape 16"/>
          <p:cNvSpPr/>
          <p:nvPr/>
        </p:nvSpPr>
        <p:spPr>
          <a:xfrm>
            <a:off x="5943600" y="-274320"/>
            <a:ext cx="1463040" cy="1554480"/>
          </a:xfrm>
          <a:prstGeom prst="ellipse">
            <a:avLst/>
          </a:prstGeom>
          <a:solidFill>
            <a:srgbClr val="ffcc99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1600">
                <a:latin typeface="DIN-BoldAlternate"/>
              </a:rPr>
              <a:t>Tweetcaster</a:t>
            </a:r>
            <a:endParaRPr/>
          </a:p>
        </p:txBody>
      </p:sp>
      <p:sp>
        <p:nvSpPr>
          <p:cNvPr id="142" name="CustomShape 17"/>
          <p:cNvSpPr/>
          <p:nvPr/>
        </p:nvSpPr>
        <p:spPr>
          <a:xfrm>
            <a:off x="775800" y="3081600"/>
            <a:ext cx="7335360" cy="3634560"/>
          </a:xfrm>
          <a:prstGeom prst="ellipse">
            <a:avLst/>
          </a:prstGeom>
          <a:solidFill>
            <a:srgbClr val="0084d1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5400">
                <a:latin typeface="DIN-BoldAlternate"/>
              </a:rPr>
              <a:t>Facebook</a:t>
            </a:r>
            <a:endParaRPr/>
          </a:p>
        </p:txBody>
      </p:sp>
      <p:sp>
        <p:nvSpPr>
          <p:cNvPr id="143" name="CustomShape 18"/>
          <p:cNvSpPr/>
          <p:nvPr/>
        </p:nvSpPr>
        <p:spPr>
          <a:xfrm>
            <a:off x="1280160" y="3291840"/>
            <a:ext cx="2377440" cy="26517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000">
                <a:latin typeface="DIN-BoldAlternate"/>
              </a:rPr>
              <a:t>640x960</a:t>
            </a:r>
            <a:endParaRPr/>
          </a:p>
        </p:txBody>
      </p:sp>
      <p:sp>
        <p:nvSpPr>
          <p:cNvPr id="144" name="CustomShape 19"/>
          <p:cNvSpPr/>
          <p:nvPr/>
        </p:nvSpPr>
        <p:spPr>
          <a:xfrm>
            <a:off x="365760" y="731520"/>
            <a:ext cx="1005840" cy="100584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1500">
                <a:latin typeface="DIN-BoldAlternate"/>
              </a:rPr>
              <a:t>320x480</a:t>
            </a:r>
            <a:endParaRPr/>
          </a:p>
        </p:txBody>
      </p:sp>
      <p:sp>
        <p:nvSpPr>
          <p:cNvPr id="145" name="CustomShape 20"/>
          <p:cNvSpPr/>
          <p:nvPr/>
        </p:nvSpPr>
        <p:spPr>
          <a:xfrm>
            <a:off x="8138160" y="2560320"/>
            <a:ext cx="1554480" cy="17373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000">
                <a:latin typeface="DIN-BoldAlternate"/>
              </a:rPr>
              <a:t>small</a:t>
            </a:r>
            <a:endParaRPr/>
          </a:p>
        </p:txBody>
      </p:sp>
      <p:sp>
        <p:nvSpPr>
          <p:cNvPr id="146" name="CustomShape 21"/>
          <p:cNvSpPr/>
          <p:nvPr/>
        </p:nvSpPr>
        <p:spPr>
          <a:xfrm>
            <a:off x="5852160" y="-91440"/>
            <a:ext cx="2925720" cy="310896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000">
                <a:latin typeface="DIN-BoldAlternate"/>
              </a:rPr>
              <a:t>normal</a:t>
            </a:r>
            <a:endParaRPr/>
          </a:p>
        </p:txBody>
      </p:sp>
      <p:sp>
        <p:nvSpPr>
          <p:cNvPr id="147" name="CustomShape 22"/>
          <p:cNvSpPr/>
          <p:nvPr/>
        </p:nvSpPr>
        <p:spPr>
          <a:xfrm>
            <a:off x="5303520" y="3017520"/>
            <a:ext cx="1920240" cy="228600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000">
                <a:latin typeface="DIN-BoldAlternate"/>
              </a:rPr>
              <a:t>large</a:t>
            </a:r>
            <a:endParaRPr/>
          </a:p>
        </p:txBody>
      </p:sp>
      <p:sp>
        <p:nvSpPr>
          <p:cNvPr id="148" name="CustomShape 23"/>
          <p:cNvSpPr/>
          <p:nvPr/>
        </p:nvSpPr>
        <p:spPr>
          <a:xfrm>
            <a:off x="3749040" y="1005840"/>
            <a:ext cx="1920240" cy="2286000"/>
          </a:xfrm>
          <a:prstGeom prst="ellipse">
            <a:avLst/>
          </a:prstGeom>
          <a:solidFill>
            <a:srgbClr val="99ccff"/>
          </a:solidFill>
          <a:ln>
            <a:solidFill>
              <a:srgbClr val="808080"/>
            </a:solidFill>
          </a:ln>
        </p:spPr>
        <p:txBody>
          <a:bodyPr anchor="ctr" bIns="45000" lIns="90000" rIns="90000" tIns="45000" wrap="none"/>
          <a:p>
            <a:pPr algn="ctr"/>
            <a:r>
              <a:rPr lang="en-US" sz="4000">
                <a:latin typeface="DIN-BoldAlternate"/>
              </a:rPr>
              <a:t>xlarge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>
                  <p:par>
                    <p:cTn fill="freeze" id="5">
                      <p:stCondLst>
                        <p:cond delay="indefinite"/>
                      </p:stCondLst>
                      <p:childTnLst>
                        <p:par>
                          <p:cTn fill="freeze" id="6">
                            <p:stCondLst>
                              <p:cond delay="0"/>
                            </p:stCondLst>
                            <p:childTnLst>
                              <p:par>
                                <p:cTn fill="hold" id="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1">
                      <p:stCondLst>
                        <p:cond delay="indefinite"/>
                      </p:stCondLst>
                      <p:childTnLst>
                        <p:par>
                          <p:cTn fill="freeze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5">
                      <p:stCondLst>
                        <p:cond delay="indefinite"/>
                      </p:stCondLst>
                      <p:childTnLst>
                        <p:par>
                          <p:cTn fill="freeze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3">
                      <p:stCondLst>
                        <p:cond delay="indefinite"/>
                      </p:stCondLst>
                      <p:childTnLst>
                        <p:par>
                          <p:cTn fill="freeze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3">
                      <p:stCondLst>
                        <p:cond delay="indefinite"/>
                      </p:stCondLst>
                      <p:childTnLst>
                        <p:par>
                          <p:cTn fill="freeze" id="44">
                            <p:stCondLst>
                              <p:cond delay="0"/>
                            </p:stCondLst>
                            <p:childTnLst>
                              <p:par>
                                <p:cTn fill="hold" id="4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7">
                      <p:stCondLst>
                        <p:cond delay="indefinite"/>
                      </p:stCondLst>
                      <p:childTnLst>
                        <p:par>
                          <p:cTn fill="freeze" id="48">
                            <p:stCondLst>
                              <p:cond delay="0"/>
                            </p:stCondLst>
                            <p:childTnLst>
                              <p:par>
                                <p:cTn fill="hold" id="4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1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5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7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9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VENN WAS A DRINKER</a:t>
            </a:r>
            <a:endParaRPr/>
          </a:p>
        </p:txBody>
      </p:sp>
      <p:pic>
        <p:nvPicPr>
          <p:cNvPr descr="" id="1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86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DIN-Bold"/>
              </a:rPr>
              <a:t>WHAT, ME WORRY?</a:t>
            </a:r>
            <a:endParaRPr/>
          </a:p>
        </p:txBody>
      </p:sp>
      <p:pic>
        <p:nvPicPr>
          <p:cNvPr descr="" id="15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93280" y="31320"/>
            <a:ext cx="4357800" cy="582084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15470">
                <a:solidFill>
                  <a:srgbClr val="ffffff"/>
                </a:solidFill>
                <a:latin typeface="DIN-Bold"/>
              </a:rPr>
              <a:t>RESISTING ANOTHER BAR JOKE</a:t>
            </a:r>
            <a:endParaRPr/>
          </a:p>
        </p:txBody>
      </p:sp>
      <p:pic>
        <p:nvPicPr>
          <p:cNvPr descr="" id="15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800" y="87840"/>
            <a:ext cx="9052200" cy="585576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71720" y="5942160"/>
            <a:ext cx="8832600" cy="828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18530">
                <a:solidFill>
                  <a:srgbClr val="ffffff"/>
                </a:solidFill>
                <a:latin typeface="DIN-Bold"/>
              </a:rPr>
              <a:t>FLOGGING THAT HORSE</a:t>
            </a:r>
            <a:endParaRPr/>
          </a:p>
        </p:txBody>
      </p:sp>
      <p:pic>
        <p:nvPicPr>
          <p:cNvPr descr="" id="15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22600" y="31320"/>
            <a:ext cx="3898800" cy="58208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